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9"/>
  </p:notesMasterIdLst>
  <p:sldIdLst>
    <p:sldId id="259" r:id="rId2"/>
    <p:sldId id="256" r:id="rId3"/>
    <p:sldId id="257" r:id="rId4"/>
    <p:sldId id="261" r:id="rId5"/>
    <p:sldId id="263" r:id="rId6"/>
    <p:sldId id="264" r:id="rId7"/>
    <p:sldId id="262" r:id="rId8"/>
    <p:sldId id="265" r:id="rId9"/>
    <p:sldId id="260" r:id="rId10"/>
    <p:sldId id="258" r:id="rId11"/>
    <p:sldId id="267" r:id="rId12"/>
    <p:sldId id="269" r:id="rId13"/>
    <p:sldId id="268" r:id="rId14"/>
    <p:sldId id="270" r:id="rId15"/>
    <p:sldId id="266" r:id="rId16"/>
    <p:sldId id="272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A563-551E-4E41-90D1-FDD1DBE308BD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921C-08E0-45B6-879D-8E63F8954D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DE23EA-59C9-4120-B01B-0D9DC7D88923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020A0C-9AE3-4CC4-8FD2-90AC439FF9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观察对比，说一说这两张图片给你什么感受？</a:t>
            </a:r>
            <a:endParaRPr lang="zh-CN" altLang="en-US" dirty="0"/>
          </a:p>
        </p:txBody>
      </p:sp>
      <p:pic>
        <p:nvPicPr>
          <p:cNvPr id="6" name="内容占位符 5" descr="0429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2960" y="1593304"/>
            <a:ext cx="3429000" cy="4572000"/>
          </a:xfrm>
        </p:spPr>
      </p:pic>
      <p:pic>
        <p:nvPicPr>
          <p:cNvPr id="7" name="图片 6" descr="20160928232400_QZ8xh.jpg"/>
          <p:cNvPicPr>
            <a:picLocks noChangeAspect="1"/>
          </p:cNvPicPr>
          <p:nvPr/>
        </p:nvPicPr>
        <p:blipFill>
          <a:blip r:embed="rId3" cstate="print"/>
          <a:srcRect t="3038" r="-361" b="8870"/>
          <a:stretch>
            <a:fillRect/>
          </a:stretch>
        </p:blipFill>
        <p:spPr>
          <a:xfrm>
            <a:off x="4860032" y="1609161"/>
            <a:ext cx="3456384" cy="4556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8503920" cy="4572000"/>
          </a:xfrm>
        </p:spPr>
        <p:txBody>
          <a:bodyPr/>
          <a:lstStyle/>
          <a:p>
            <a:r>
              <a:rPr lang="zh-CN" altLang="en-US" dirty="0" smtClean="0"/>
              <a:t>说说看你家里用了哪些摆件来装饰？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这些摆件起到了什么效果？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欣赏用废旧材料制作的小摆件，看看这些对你有什么启发？</a:t>
            </a:r>
            <a:endParaRPr lang="zh-CN" altLang="en-US" dirty="0"/>
          </a:p>
        </p:txBody>
      </p:sp>
      <p:pic>
        <p:nvPicPr>
          <p:cNvPr id="4" name="内容占位符 3" descr="20130107182548_SJNH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27451"/>
            <a:ext cx="3168352" cy="4221829"/>
          </a:xfrm>
        </p:spPr>
      </p:pic>
      <p:pic>
        <p:nvPicPr>
          <p:cNvPr id="5" name="图片 4" descr="20150226182459_XCk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49197"/>
            <a:ext cx="3161928" cy="419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纸盒，旧报纸等制作一件立体摆件</a:t>
            </a:r>
            <a:endParaRPr lang="zh-CN" altLang="en-US" dirty="0"/>
          </a:p>
        </p:txBody>
      </p:sp>
      <p:pic>
        <p:nvPicPr>
          <p:cNvPr id="4" name="内容占位符 3" descr="20151106211140_Wxjt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170280" cy="4619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蛋壳制作有趣的公鸡摆件</a:t>
            </a:r>
            <a:endParaRPr lang="zh-CN" altLang="en-US" dirty="0"/>
          </a:p>
        </p:txBody>
      </p:sp>
      <p:pic>
        <p:nvPicPr>
          <p:cNvPr id="4" name="内容占位符 3" descr="20120630174455_8nVi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686283" cy="5250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用石头制作仙人掌盆栽摆件</a:t>
            </a:r>
            <a:endParaRPr lang="zh-CN" altLang="en-US" dirty="0"/>
          </a:p>
        </p:txBody>
      </p:sp>
      <p:pic>
        <p:nvPicPr>
          <p:cNvPr id="4" name="内容占位符 3" descr="自制仙人掌花盆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82453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利用废旧材料制作小摆件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03920" cy="4572000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你想</a:t>
            </a:r>
            <a:r>
              <a:rPr lang="zh-CN" altLang="en-US" dirty="0" smtClean="0"/>
              <a:t>制作什么样的小</a:t>
            </a:r>
            <a:r>
              <a:rPr lang="zh-CN" altLang="en-US" dirty="0" smtClean="0"/>
              <a:t>摆件</a:t>
            </a:r>
            <a:r>
              <a:rPr lang="zh-CN" altLang="en-US" dirty="0" smtClean="0"/>
              <a:t>，想</a:t>
            </a:r>
            <a:r>
              <a:rPr lang="zh-CN" altLang="en-US" dirty="0" smtClean="0"/>
              <a:t>放到什么地方？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身边还有哪些废旧材料可以制作小</a:t>
            </a:r>
            <a:r>
              <a:rPr lang="zh-CN" altLang="en-US" dirty="0" smtClean="0"/>
              <a:t>摆件？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运用这些材料时你会运用哪些工具？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教师示范作品步骤</a:t>
            </a:r>
            <a:endParaRPr lang="zh-CN" altLang="en-US" dirty="0"/>
          </a:p>
        </p:txBody>
      </p:sp>
      <p:pic>
        <p:nvPicPr>
          <p:cNvPr id="4" name="内容占位符 3" descr="IMG_18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3120347" cy="2340260"/>
          </a:xfrm>
        </p:spPr>
      </p:pic>
      <p:pic>
        <p:nvPicPr>
          <p:cNvPr id="5" name="图片 4" descr="IMG_1893.JPG"/>
          <p:cNvPicPr>
            <a:picLocks noChangeAspect="1"/>
          </p:cNvPicPr>
          <p:nvPr/>
        </p:nvPicPr>
        <p:blipFill>
          <a:blip r:embed="rId3" cstate="print"/>
          <a:srcRect l="6452" t="16935" r="6452"/>
          <a:stretch>
            <a:fillRect/>
          </a:stretch>
        </p:blipFill>
        <p:spPr>
          <a:xfrm>
            <a:off x="5220072" y="1340768"/>
            <a:ext cx="1872208" cy="2380710"/>
          </a:xfrm>
          <a:prstGeom prst="rect">
            <a:avLst/>
          </a:prstGeom>
        </p:spPr>
      </p:pic>
      <p:pic>
        <p:nvPicPr>
          <p:cNvPr id="6" name="图片 5" descr="IMG_1894.JPG"/>
          <p:cNvPicPr>
            <a:picLocks noChangeAspect="1"/>
          </p:cNvPicPr>
          <p:nvPr/>
        </p:nvPicPr>
        <p:blipFill>
          <a:blip r:embed="rId4" cstate="print"/>
          <a:srcRect t="2778" r="3704"/>
          <a:stretch>
            <a:fillRect/>
          </a:stretch>
        </p:blipFill>
        <p:spPr>
          <a:xfrm>
            <a:off x="755576" y="4005064"/>
            <a:ext cx="1907183" cy="2567362"/>
          </a:xfrm>
          <a:prstGeom prst="rect">
            <a:avLst/>
          </a:prstGeom>
        </p:spPr>
      </p:pic>
      <p:pic>
        <p:nvPicPr>
          <p:cNvPr id="7" name="图片 6" descr="IMG_1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5064"/>
            <a:ext cx="1890210" cy="2520280"/>
          </a:xfrm>
          <a:prstGeom prst="rect">
            <a:avLst/>
          </a:prstGeom>
        </p:spPr>
      </p:pic>
      <p:pic>
        <p:nvPicPr>
          <p:cNvPr id="8" name="图片 7" descr="IMG_1904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 rot="16200000">
            <a:off x="5630696" y="3594441"/>
            <a:ext cx="2463738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领悟小摆件的摆放规律：</a:t>
            </a:r>
            <a:endParaRPr lang="en-US" altLang="zh-CN" dirty="0" smtClean="0"/>
          </a:p>
          <a:p>
            <a:r>
              <a:rPr lang="zh-CN" altLang="en-US" dirty="0" smtClean="0"/>
              <a:t>画出在家中摆放小摆件的效果图，或动手制作一个有趣的小摆件。</a:t>
            </a:r>
            <a:endParaRPr lang="en-US" altLang="zh-CN" dirty="0" smtClean="0"/>
          </a:p>
          <a:p>
            <a:r>
              <a:rPr lang="zh-CN" altLang="en-US" dirty="0" smtClean="0"/>
              <a:t>要求：</a:t>
            </a:r>
            <a:endParaRPr lang="en-US" altLang="zh-CN" dirty="0" smtClean="0"/>
          </a:p>
          <a:p>
            <a:r>
              <a:rPr lang="zh-CN" altLang="en-US" dirty="0" smtClean="0"/>
              <a:t>①作品巧安排</a:t>
            </a:r>
            <a:endParaRPr lang="en-US" altLang="zh-CN" dirty="0" smtClean="0"/>
          </a:p>
          <a:p>
            <a:r>
              <a:rPr lang="zh-CN" altLang="en-US" dirty="0" smtClean="0"/>
              <a:t>②工艺巧制作</a:t>
            </a:r>
            <a:endParaRPr lang="en-US" altLang="zh-CN" dirty="0" smtClean="0"/>
          </a:p>
          <a:p>
            <a:r>
              <a:rPr lang="zh-CN" altLang="en-US" dirty="0" smtClean="0"/>
              <a:t>③材料巧运用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609600"/>
          </a:xfrm>
        </p:spPr>
        <p:txBody>
          <a:bodyPr/>
          <a:lstStyle/>
          <a:p>
            <a:r>
              <a:rPr lang="zh-CN" altLang="en-US" b="0" dirty="0" smtClean="0"/>
              <a:t>人民教育出版社 八年级下册</a:t>
            </a:r>
            <a:endParaRPr lang="zh-CN" altLang="en-US" b="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 smtClean="0"/>
              <a:t>摆件巧安排</a:t>
            </a:r>
            <a:endParaRPr lang="zh-CN" altLang="en-US" sz="6600" dirty="0"/>
          </a:p>
        </p:txBody>
      </p:sp>
      <p:pic>
        <p:nvPicPr>
          <p:cNvPr id="4" name="图片 3" descr="20160416150111_QZijk.jpg"/>
          <p:cNvPicPr>
            <a:picLocks noChangeAspect="1"/>
          </p:cNvPicPr>
          <p:nvPr/>
        </p:nvPicPr>
        <p:blipFill>
          <a:blip r:embed="rId2" cstate="print"/>
          <a:srcRect t="19275" r="5901" b="19688"/>
          <a:stretch>
            <a:fillRect/>
          </a:stretch>
        </p:blipFill>
        <p:spPr>
          <a:xfrm>
            <a:off x="1619672" y="3140968"/>
            <a:ext cx="2664296" cy="2592288"/>
          </a:xfrm>
          <a:prstGeom prst="rect">
            <a:avLst/>
          </a:prstGeom>
        </p:spPr>
      </p:pic>
      <p:pic>
        <p:nvPicPr>
          <p:cNvPr id="5" name="图片 4" descr="20160317095319_mZM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256490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/>
          <a:lstStyle/>
          <a:p>
            <a:pPr algn="l"/>
            <a:r>
              <a:rPr lang="zh-CN" altLang="en-US" dirty="0" smtClean="0"/>
              <a:t>   什么是摆件？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 smtClean="0"/>
              <a:t>摆件，就是摆放在公共区域、桌、柜或者橱里供人欣赏的东西，范围相当广泛。像雕塑、铁艺、铜艺、不锈钢雕塑、不锈钢、石雕、铜雕、玻璃钢、树脂、玻璃制品、陶瓷、瓷、黑陶、陶、红陶、白陶、吹瓶、脱蜡琉璃、水晶、黑水晶、木雕、花艺、花插、浮雕、装饰艺术、仿古、仿古做旧、艺术漆、手绘大理石、特殊油漆等都属于这一系列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图片欣赏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503920" cy="4572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欣赏一些图片，看看图中的摆件安排，给了你哪些启发。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4048128" cy="187220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</a:rPr>
              <a:t>缺少细节、色彩单调的居室，更需要陈设物的点缀。众多小摆件的创意摆放给冰冷的居室增添了温馨与情趣。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内容占位符 3" descr="20150528200518_2xX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23177" t="-4077" r="-434" b="3279"/>
          <a:stretch>
            <a:fillRect/>
          </a:stretch>
        </p:blipFill>
        <p:spPr>
          <a:xfrm>
            <a:off x="-396552" y="476672"/>
            <a:ext cx="4114746" cy="4824536"/>
          </a:xfrm>
        </p:spPr>
      </p:pic>
      <p:pic>
        <p:nvPicPr>
          <p:cNvPr id="7" name="图片 6" descr="20160819145036_mzAue.jpg"/>
          <p:cNvPicPr>
            <a:picLocks noChangeAspect="1"/>
          </p:cNvPicPr>
          <p:nvPr/>
        </p:nvPicPr>
        <p:blipFill>
          <a:blip r:embed="rId3" cstate="print"/>
          <a:srcRect l="10625" b="5866"/>
          <a:stretch>
            <a:fillRect/>
          </a:stretch>
        </p:blipFill>
        <p:spPr>
          <a:xfrm>
            <a:off x="3851920" y="2564904"/>
            <a:ext cx="5004048" cy="319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古色古香的的中式装修配以茶具、奇石等摆件，体现了主人在古典美感方面的修养。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内容占位符 3" descr="20160701110637_tKzQ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3523" y="1541639"/>
            <a:ext cx="6278837" cy="46956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</a:rPr>
              <a:t>厨房里的炊具、器皿、绿色植物，使厨房有了温馨的生活情趣。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内容占位符 3" descr="20150713170836_5W4c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1456" y="1565275"/>
            <a:ext cx="6124575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4198240" cy="108012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</a:rPr>
              <a:t>花卉与工艺品的组合，彰显了细节带来的情趣与感染力。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内容占位符 3" descr="20141031233110_RueB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6398" r="-211" b="17453"/>
          <a:stretch>
            <a:fillRect/>
          </a:stretch>
        </p:blipFill>
        <p:spPr>
          <a:xfrm>
            <a:off x="755576" y="476672"/>
            <a:ext cx="3960440" cy="3921427"/>
          </a:xfrm>
        </p:spPr>
      </p:pic>
      <p:pic>
        <p:nvPicPr>
          <p:cNvPr id="5" name="图片 4" descr="20160919160458_Nunvh.jpg"/>
          <p:cNvPicPr>
            <a:picLocks noChangeAspect="1"/>
          </p:cNvPicPr>
          <p:nvPr/>
        </p:nvPicPr>
        <p:blipFill>
          <a:blip r:embed="rId3" cstate="print"/>
          <a:srcRect r="1001" b="4851"/>
          <a:stretch>
            <a:fillRect/>
          </a:stretch>
        </p:blipFill>
        <p:spPr>
          <a:xfrm>
            <a:off x="4932040" y="980728"/>
            <a:ext cx="376481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75895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思考讨论：摆件</a:t>
            </a:r>
            <a:r>
              <a:rPr lang="zh-CN" altLang="en-US" sz="2800" smtClean="0"/>
              <a:t>的布置与哪些</a:t>
            </a:r>
            <a:r>
              <a:rPr lang="zh-CN" altLang="en-US" sz="2800" dirty="0" smtClean="0"/>
              <a:t>因素有关？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巧妙之处在哪里？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09864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艺术风格：与家具整体的风格相一致，与主人的文化素养相联系。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7128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造型尺度：与居室的空间比例相合适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56992"/>
            <a:ext cx="540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色彩：与居室色彩要搭配协调。</a:t>
            </a:r>
            <a:endParaRPr lang="zh-CN" alt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4680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材料：提倡运用环保材料。</a:t>
            </a:r>
            <a:endParaRPr lang="zh-CN" altLang="en-US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644</TotalTime>
  <Words>444</Words>
  <Application>Microsoft Office PowerPoint</Application>
  <PresentationFormat>全屏显示(4:3)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市镇</vt:lpstr>
      <vt:lpstr>观察对比，说一说这两张图片给你什么感受？</vt:lpstr>
      <vt:lpstr>摆件巧安排</vt:lpstr>
      <vt:lpstr>   什么是摆件？</vt:lpstr>
      <vt:lpstr>图片欣赏</vt:lpstr>
      <vt:lpstr>缺少细节、色彩单调的居室，更需要陈设物的点缀。众多小摆件的创意摆放给冰冷的居室增添了温馨与情趣。</vt:lpstr>
      <vt:lpstr>古色古香的的中式装修配以茶具、奇石等摆件，体现了主人在古典美感方面的修养。</vt:lpstr>
      <vt:lpstr>厨房里的炊具、器皿、绿色植物，使厨房有了温馨的生活情趣。</vt:lpstr>
      <vt:lpstr>花卉与工艺品的组合，彰显了细节带来的情趣与感染力。</vt:lpstr>
      <vt:lpstr>思考讨论：摆件的布置与哪些因素有关？ 巧妙之处在哪里？</vt:lpstr>
      <vt:lpstr>思考</vt:lpstr>
      <vt:lpstr>欣赏用废旧材料制作的小摆件，看看这些对你有什么启发？</vt:lpstr>
      <vt:lpstr>纸盒，旧报纸等制作一件立体摆件</vt:lpstr>
      <vt:lpstr>蛋壳制作有趣的公鸡摆件</vt:lpstr>
      <vt:lpstr>用石头制作仙人掌盆栽摆件</vt:lpstr>
      <vt:lpstr>利用废旧材料制作小摆件</vt:lpstr>
      <vt:lpstr>教师示范作品步骤</vt:lpstr>
      <vt:lpstr>课堂作业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摆件巧安排</dc:title>
  <dc:creator>37722</dc:creator>
  <cp:lastModifiedBy>37722</cp:lastModifiedBy>
  <cp:revision>66</cp:revision>
  <dcterms:created xsi:type="dcterms:W3CDTF">2017-05-04T00:28:15Z</dcterms:created>
  <dcterms:modified xsi:type="dcterms:W3CDTF">2017-05-11T04:44:42Z</dcterms:modified>
</cp:coreProperties>
</file>